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960EB9-985F-42B1-B7AB-E41858EB82EE}" type="datetimeFigureOut">
              <a:rPr lang="en-GB" smtClean="0"/>
              <a:pPr/>
              <a:t>12/02/2013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81746A-DBB4-4D95-AA5D-426EC970AC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E" sz="8800" b="1" dirty="0" smtClean="0">
                <a:solidFill>
                  <a:srgbClr val="3333CC"/>
                </a:solidFill>
              </a:rPr>
              <a:t>The Afghan war</a:t>
            </a:r>
            <a:endParaRPr lang="en-GB" sz="8800" b="1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2761598"/>
          </a:xfrm>
        </p:spPr>
        <p:txBody>
          <a:bodyPr/>
          <a:lstStyle/>
          <a:p>
            <a:pPr algn="l"/>
            <a:endParaRPr lang="en-IE" dirty="0" smtClean="0"/>
          </a:p>
          <a:p>
            <a:pPr algn="l"/>
            <a:endParaRPr lang="en-IE" dirty="0"/>
          </a:p>
          <a:p>
            <a:pPr algn="l"/>
            <a:endParaRPr lang="en-IE" dirty="0" smtClean="0"/>
          </a:p>
          <a:p>
            <a:pPr algn="l"/>
            <a:endParaRPr lang="en-IE" dirty="0"/>
          </a:p>
          <a:p>
            <a:pPr algn="l"/>
            <a:endParaRPr lang="en-IE" dirty="0" smtClean="0"/>
          </a:p>
          <a:p>
            <a:pPr algn="l"/>
            <a:endParaRPr lang="en-IE" dirty="0"/>
          </a:p>
          <a:p>
            <a:pPr algn="l"/>
            <a:r>
              <a:rPr lang="en-IE" dirty="0" smtClean="0"/>
              <a:t>By: Oliver </a:t>
            </a:r>
            <a:r>
              <a:rPr lang="en-IE" dirty="0" err="1" smtClean="0"/>
              <a:t>Berendes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903931" y="-4286752"/>
            <a:ext cx="45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I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en-GB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80505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828800"/>
          </a:xfrm>
        </p:spPr>
        <p:txBody>
          <a:bodyPr>
            <a:noAutofit/>
          </a:bodyPr>
          <a:lstStyle/>
          <a:p>
            <a:pPr algn="l"/>
            <a:r>
              <a:rPr lang="en-IE" sz="6600" dirty="0" smtClean="0">
                <a:solidFill>
                  <a:srgbClr val="3333CC"/>
                </a:solidFill>
              </a:rPr>
              <a:t>Why did the war start ?</a:t>
            </a:r>
            <a:endParaRPr lang="en-GB" sz="6600" dirty="0">
              <a:solidFill>
                <a:srgbClr val="3333CC"/>
              </a:solidFill>
            </a:endParaRPr>
          </a:p>
        </p:txBody>
      </p:sp>
      <p:pic>
        <p:nvPicPr>
          <p:cNvPr id="2052" name="Picture 4" descr="D:\ABBOTT\Documents\Pictures\sep1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6205" y="2492896"/>
            <a:ext cx="525812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24328" y="5013176"/>
            <a:ext cx="136815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bg2">
                    <a:lumMod val="25000"/>
                  </a:schemeClr>
                </a:solidFill>
              </a:rPr>
              <a:t>New York, Sep 11, 2001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7372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229600" cy="1828800"/>
          </a:xfrm>
        </p:spPr>
        <p:txBody>
          <a:bodyPr>
            <a:normAutofit/>
          </a:bodyPr>
          <a:lstStyle/>
          <a:p>
            <a:r>
              <a:rPr lang="en-IE" sz="5400" dirty="0">
                <a:solidFill>
                  <a:srgbClr val="3333CC"/>
                </a:solidFill>
              </a:rPr>
              <a:t>W</a:t>
            </a:r>
            <a:r>
              <a:rPr lang="en-IE" sz="5400" dirty="0" smtClean="0">
                <a:solidFill>
                  <a:srgbClr val="3333CC"/>
                </a:solidFill>
              </a:rPr>
              <a:t>ho was involved ?</a:t>
            </a:r>
            <a:endParaRPr lang="en-GB" sz="5400" dirty="0">
              <a:solidFill>
                <a:srgbClr val="3333CC"/>
              </a:solidFill>
            </a:endParaRPr>
          </a:p>
        </p:txBody>
      </p:sp>
      <p:pic>
        <p:nvPicPr>
          <p:cNvPr id="2050" name="Picture 2" descr="D:\ABBOTT\Documents\Pictures\FlagOliver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58208"/>
            <a:ext cx="1714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ABBOTT\Documents\Pictures\u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72916"/>
            <a:ext cx="2000250" cy="105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ABBOTT\Documents\Pictures\british_flag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84303"/>
            <a:ext cx="1319172" cy="97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18095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IE" dirty="0" smtClean="0">
                <a:solidFill>
                  <a:srgbClr val="3333CC"/>
                </a:solidFill>
              </a:rPr>
              <a:t>Who were the leaders of the war?</a:t>
            </a:r>
            <a:endParaRPr lang="en-GB" dirty="0">
              <a:solidFill>
                <a:srgbClr val="3333CC"/>
              </a:solidFill>
            </a:endParaRPr>
          </a:p>
        </p:txBody>
      </p:sp>
      <p:pic>
        <p:nvPicPr>
          <p:cNvPr id="3074" name="Picture 2" descr="D:\ABBOTT\Documents\Pictures\imagesCAOZPCW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276225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683568" y="5842693"/>
            <a:ext cx="2690242" cy="57606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IE" sz="2000" dirty="0" smtClean="0">
                <a:solidFill>
                  <a:schemeClr val="bg2">
                    <a:lumMod val="25000"/>
                  </a:schemeClr>
                </a:solidFill>
              </a:rPr>
              <a:t>Osama bin Laden 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5" name="Picture 3" descr="D:\ABBOTT\Documents\Pictures\obama01_167737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0070" y="4005065"/>
            <a:ext cx="291467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4802286" y="5842693"/>
            <a:ext cx="2690242" cy="57606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 smtClean="0">
                <a:solidFill>
                  <a:schemeClr val="bg2">
                    <a:lumMod val="25000"/>
                  </a:schemeClr>
                </a:solidFill>
              </a:rPr>
              <a:t> Barack  Obama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624065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>
                <a:solidFill>
                  <a:srgbClr val="3333CC"/>
                </a:solidFill>
              </a:rPr>
              <a:t>How many people died ? </a:t>
            </a:r>
            <a:endParaRPr lang="fr-FR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5400" dirty="0" smtClean="0">
                <a:solidFill>
                  <a:srgbClr val="3333CC"/>
                </a:solidFill>
              </a:rPr>
              <a:t>When did it officially  start ?</a:t>
            </a:r>
            <a:endParaRPr lang="en-GB" sz="5400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endParaRPr lang="en-IE" dirty="0" smtClean="0"/>
          </a:p>
          <a:p>
            <a:pPr algn="ctr"/>
            <a:r>
              <a:rPr lang="en-IE" sz="4400" b="1" i="1" dirty="0" smtClean="0">
                <a:solidFill>
                  <a:srgbClr val="FF0000"/>
                </a:solidFill>
              </a:rPr>
              <a:t>October 7, 2001</a:t>
            </a:r>
            <a:endParaRPr lang="en-GB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68326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2138962"/>
            <a:ext cx="4572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IE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you!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ABBOTT\Documents\Pictures\untitled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8964" y="3645024"/>
            <a:ext cx="2471188" cy="243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956003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145</TotalTime>
  <Words>53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The Afghan war</vt:lpstr>
      <vt:lpstr>Why did the war start ?</vt:lpstr>
      <vt:lpstr>Who was involved ?</vt:lpstr>
      <vt:lpstr>Who were the leaders of the war?</vt:lpstr>
      <vt:lpstr>   How many people died ? </vt:lpstr>
      <vt:lpstr>When did it officially  start ?</vt:lpstr>
      <vt:lpstr>Slide 7</vt:lpstr>
    </vt:vector>
  </TitlesOfParts>
  <Company>Abbott Laboratories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berencx</dc:creator>
  <cp:lastModifiedBy>plap</cp:lastModifiedBy>
  <cp:revision>19</cp:revision>
  <dcterms:created xsi:type="dcterms:W3CDTF">2012-10-09T18:00:14Z</dcterms:created>
  <dcterms:modified xsi:type="dcterms:W3CDTF">2013-02-12T13:16:43Z</dcterms:modified>
</cp:coreProperties>
</file>